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4691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4662139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58752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5845828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IcePAK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Extention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Easy to update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Updates quickly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Use data in existing format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We are a manager in Pakistan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Data for June 2014 just arrived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9100" x="3056412"/>
            <a:ext cy="4849900" cx="30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457200"/>
            <a:ext cy="4967699" cx="31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00200" x="5582000"/>
            <a:ext cy="4967680" cx="31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3019600"/>
            <a:ext cy="4967699" cx="310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597825"/>
            <a:ext cy="4967699" cx="794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597837"/>
            <a:ext cy="4967699" cx="794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597837"/>
            <a:ext cy="4967699" cx="794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9100" x="3056412"/>
            <a:ext cy="4849900" cx="30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Jennifer Apacible</a:t>
            </a:r>
          </a:p>
          <a:p>
            <a:pPr rtl="0"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Brian Donohue</a:t>
            </a:r>
          </a:p>
          <a:p>
            <a:pPr rtl="0"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Austin Hedeen</a:t>
            </a:r>
          </a:p>
          <a:p>
            <a:pPr rtl="0"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Daniel Luna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Dove Shlachter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2950600"/>
            <a:ext cy="4967699" cx="324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597850"/>
            <a:ext cy="4967699" cx="7948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3" x="597837"/>
            <a:ext cy="4967699" cx="794831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Globally, there are over 3 million deaths per year from vaccine-preventable diseases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Most of these occur in developing countries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Over half of those are children under 5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Vaccines require specific storage requirements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Inability to properly store vaccines can impact distribution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Affected areas often have low visibility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Current data is difficult and time consuming to reason about and process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Make data easy to consume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Highlight problem areas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Make recommendations on future resource use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Make it easy to update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Touch screen mobile device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Android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Nexus 7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D3.js visualization library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Accessibility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Variety of visualizations</a:t>
            </a:r>
          </a:p>
          <a:p>
            <a:pPr rtl="0"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Many use cases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Smart color coding</a:t>
            </a:r>
          </a:p>
          <a:p>
            <a:pPr rtl="0"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Fast to process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Keep superfluous information at bay</a:t>
            </a:r>
          </a:p>
          <a:p>
            <a:pPr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Focus on what you need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Visibility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Visual</a:t>
            </a:r>
          </a:p>
          <a:p>
            <a:pPr rtl="0"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Color coding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Spacial</a:t>
            </a:r>
          </a:p>
          <a:p>
            <a:pPr rtl="0"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Dedicated graph space</a:t>
            </a:r>
          </a:p>
          <a:p>
            <a:pPr rtl="0"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Clear orderings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Deep</a:t>
            </a:r>
          </a:p>
          <a:p>
            <a:pPr lvl="1" indent="-381000" marL="9144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Explore this problem area, right now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Guidance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Who is most served by new resources?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How many and where?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What difference will it make?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