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259" r:id="rId6"/>
    <p:sldId id="260" r:id="rId7"/>
    <p:sldId id="261" r:id="rId8"/>
    <p:sldId id="262" r:id="rId9"/>
    <p:sldId id="266" r:id="rId10"/>
    <p:sldId id="267" r:id="rId11"/>
    <p:sldId id="268" r:id="rId12"/>
    <p:sldId id="269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DashTricks</a:t>
            </a:r>
            <a:r>
              <a:rPr lang="en-US" dirty="0" smtClean="0"/>
              <a:t>: Pakistan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0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&amp; Workflow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6132"/>
            <a:ext cx="3552403" cy="5525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22" y="1236131"/>
            <a:ext cx="3524457" cy="55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91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&amp; Workflow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47" y="1219199"/>
            <a:ext cx="3509535" cy="5495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74" y="1219199"/>
            <a:ext cx="353254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71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&amp; Workflow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4" y="1361656"/>
            <a:ext cx="8326757" cy="522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1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200446" y="4289721"/>
            <a:ext cx="1894703" cy="1491049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Cold Chain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200445" y="1665970"/>
            <a:ext cx="1894703" cy="1491049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Immunization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lowchart: Magnetic Disk 7"/>
          <p:cNvSpPr/>
          <p:nvPr/>
        </p:nvSpPr>
        <p:spPr>
          <a:xfrm>
            <a:off x="3204518" y="1598141"/>
            <a:ext cx="2680775" cy="3995351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Immunization Plans, Resource Information,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Scenarios,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Settings,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etc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----------------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Base Cold Chain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0953305">
            <a:off x="2117942" y="4693145"/>
            <a:ext cx="1063455" cy="205971"/>
          </a:xfrm>
          <a:prstGeom prst="rightArrow">
            <a:avLst>
              <a:gd name="adj1" fmla="val 50000"/>
              <a:gd name="adj2" fmla="val 6391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529994">
            <a:off x="2167371" y="2464358"/>
            <a:ext cx="1042682" cy="20579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6841657" y="2661810"/>
            <a:ext cx="1766457" cy="1852666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DataAccessor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5909584" y="3358978"/>
            <a:ext cx="919928" cy="206419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9805238" y="1326460"/>
            <a:ext cx="2198204" cy="20553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Visualization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9805238" y="3570575"/>
            <a:ext cx="2198204" cy="20553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Other Displays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20376792">
            <a:off x="8655900" y="2648821"/>
            <a:ext cx="1101551" cy="24780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 rot="1761963">
            <a:off x="8618744" y="3988240"/>
            <a:ext cx="1260475" cy="202716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>
            <a:normAutofit/>
          </a:bodyPr>
          <a:lstStyle/>
          <a:p>
            <a:r>
              <a:rPr lang="en-US" dirty="0" smtClean="0"/>
              <a:t>Week 1: Introduction to domain and Android.</a:t>
            </a:r>
          </a:p>
          <a:p>
            <a:r>
              <a:rPr lang="en-US" dirty="0" smtClean="0"/>
              <a:t>Week 2: </a:t>
            </a:r>
            <a:r>
              <a:rPr lang="en-US" dirty="0" smtClean="0"/>
              <a:t>External </a:t>
            </a:r>
            <a:r>
              <a:rPr lang="en-US" dirty="0" smtClean="0"/>
              <a:t>resource exploration. Workflow &amp; UI prototyping. 			Schema prototyping.</a:t>
            </a:r>
          </a:p>
          <a:p>
            <a:r>
              <a:rPr lang="en-US" dirty="0" smtClean="0"/>
              <a:t>Weeks 3 - 4: Required component creation.</a:t>
            </a:r>
          </a:p>
          <a:p>
            <a:r>
              <a:rPr lang="en-US" dirty="0" smtClean="0"/>
              <a:t>Week 5: Integration. Creation of minimum viable product.</a:t>
            </a:r>
          </a:p>
          <a:p>
            <a:r>
              <a:rPr lang="en-US" dirty="0" smtClean="0"/>
              <a:t>Week 6: Feature freeze. Dedicated testing and bug fixing.</a:t>
            </a:r>
          </a:p>
          <a:p>
            <a:r>
              <a:rPr lang="en-US" dirty="0" smtClean="0"/>
              <a:t>Week 7: Alpha test begins. Work on secondary features begins.</a:t>
            </a:r>
          </a:p>
          <a:p>
            <a:r>
              <a:rPr lang="en-US" dirty="0" smtClean="0"/>
              <a:t>Weeks 8 - 9: Alpha test feedback received, and incorporated. 				Secondary features finalized.</a:t>
            </a:r>
          </a:p>
          <a:p>
            <a:r>
              <a:rPr lang="en-US" dirty="0" smtClean="0"/>
              <a:t>Week 10: Feature freeze. Dedicated testing and bug fixing. Project 			write-up.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https://github.com/japacible/DashTricks-Pakistan</a:t>
            </a:r>
          </a:p>
        </p:txBody>
      </p:sp>
    </p:spTree>
    <p:extLst>
      <p:ext uri="{BB962C8B-B14F-4D97-AF65-F5344CB8AC3E}">
        <p14:creationId xmlns:p14="http://schemas.microsoft.com/office/powerpoint/2010/main" val="25137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Jennifer Apacible</a:t>
            </a:r>
          </a:p>
          <a:p>
            <a:r>
              <a:rPr lang="en-US" dirty="0"/>
              <a:t>Brian Donohue</a:t>
            </a:r>
          </a:p>
          <a:p>
            <a:r>
              <a:rPr lang="en-US" dirty="0" smtClean="0"/>
              <a:t>Austin </a:t>
            </a:r>
            <a:r>
              <a:rPr lang="en-US" dirty="0" err="1" smtClean="0"/>
              <a:t>Hedeen</a:t>
            </a:r>
            <a:endParaRPr lang="en-US" dirty="0" smtClean="0"/>
          </a:p>
          <a:p>
            <a:r>
              <a:rPr lang="en-US" dirty="0" smtClean="0"/>
              <a:t>Daniel Luna</a:t>
            </a:r>
          </a:p>
          <a:p>
            <a:r>
              <a:rPr lang="en-US" dirty="0" err="1" smtClean="0"/>
              <a:t>Dov</a:t>
            </a:r>
            <a:r>
              <a:rPr lang="en-US" dirty="0" smtClean="0"/>
              <a:t> </a:t>
            </a:r>
            <a:r>
              <a:rPr lang="en-US" dirty="0" err="1" smtClean="0"/>
              <a:t>Shlachter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67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vaccination has saved countless lives in Pakistan, many still die due to inefficiencies in the vaccine cold chain allocation and distribution system</a:t>
            </a:r>
          </a:p>
          <a:p>
            <a:r>
              <a:rPr lang="en-US" dirty="0" smtClean="0"/>
              <a:t>Resource </a:t>
            </a:r>
            <a:r>
              <a:rPr lang="en-US" dirty="0" smtClean="0"/>
              <a:t>allocation for vaccine cold chains is time consuming and error </a:t>
            </a:r>
            <a:r>
              <a:rPr lang="en-US" dirty="0" smtClean="0"/>
              <a:t>prone</a:t>
            </a:r>
          </a:p>
          <a:p>
            <a:r>
              <a:rPr lang="en-US" dirty="0" smtClean="0"/>
              <a:t>Problem </a:t>
            </a:r>
            <a:r>
              <a:rPr lang="en-US" dirty="0" smtClean="0"/>
              <a:t>areas have low </a:t>
            </a:r>
            <a:r>
              <a:rPr lang="en-US" dirty="0" smtClean="0"/>
              <a:t>visibility, potentially leading to vaccine shortages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 </a:t>
            </a:r>
            <a:r>
              <a:rPr lang="en-US" dirty="0"/>
              <a:t>as much of </a:t>
            </a:r>
            <a:r>
              <a:rPr lang="en-US" dirty="0" smtClean="0"/>
              <a:t>the cold chain calculation </a:t>
            </a:r>
            <a:r>
              <a:rPr lang="en-US" dirty="0"/>
              <a:t>as </a:t>
            </a:r>
            <a:r>
              <a:rPr lang="en-US" dirty="0" smtClean="0"/>
              <a:t>possible</a:t>
            </a:r>
          </a:p>
          <a:p>
            <a:r>
              <a:rPr lang="en-US" dirty="0" smtClean="0"/>
              <a:t>Allow </a:t>
            </a:r>
            <a:r>
              <a:rPr lang="en-US" dirty="0"/>
              <a:t>users to simulate different types of </a:t>
            </a:r>
            <a:r>
              <a:rPr lang="en-US" dirty="0" smtClean="0"/>
              <a:t>scenarios</a:t>
            </a:r>
          </a:p>
          <a:p>
            <a:pPr lvl="1"/>
            <a:r>
              <a:rPr lang="en-US" dirty="0" smtClean="0"/>
              <a:t>Epidemics, new vaccines, etc.</a:t>
            </a:r>
          </a:p>
          <a:p>
            <a:r>
              <a:rPr lang="en-US" dirty="0" smtClean="0"/>
              <a:t>Point out potential problem areas</a:t>
            </a:r>
          </a:p>
          <a:p>
            <a:r>
              <a:rPr lang="en-US" dirty="0" smtClean="0"/>
              <a:t>Suggest ways to deal with hotspots based on available resources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0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Those with a vested interest in improving the cold chain network in Pakistan.</a:t>
            </a:r>
          </a:p>
          <a:p>
            <a:endParaRPr lang="en-US" dirty="0"/>
          </a:p>
          <a:p>
            <a:r>
              <a:rPr lang="en-US" dirty="0" smtClean="0"/>
              <a:t>Example customers include:</a:t>
            </a:r>
          </a:p>
          <a:p>
            <a:pPr lvl="1"/>
            <a:r>
              <a:rPr lang="en-US" dirty="0" smtClean="0"/>
              <a:t>Regional / District Managers</a:t>
            </a:r>
          </a:p>
          <a:p>
            <a:pPr lvl="1"/>
            <a:r>
              <a:rPr lang="en-US" dirty="0" smtClean="0"/>
              <a:t>Potential Donors</a:t>
            </a:r>
          </a:p>
          <a:p>
            <a:pPr lvl="1"/>
            <a:r>
              <a:rPr lang="en-US" dirty="0" smtClean="0"/>
              <a:t>Vaccine Advocates</a:t>
            </a:r>
          </a:p>
          <a:p>
            <a:pPr lvl="1"/>
            <a:r>
              <a:rPr lang="en-US" dirty="0" smtClean="0"/>
              <a:t>Aid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8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</a:t>
            </a:r>
          </a:p>
          <a:p>
            <a:pPr lvl="1"/>
            <a:r>
              <a:rPr lang="en-US" dirty="0" smtClean="0"/>
              <a:t>Constrained to the Android platform</a:t>
            </a:r>
          </a:p>
          <a:p>
            <a:pPr lvl="1"/>
            <a:r>
              <a:rPr lang="en-US" dirty="0" smtClean="0"/>
              <a:t>Complexity of cold chain modelling</a:t>
            </a:r>
          </a:p>
          <a:p>
            <a:pPr lvl="1"/>
            <a:r>
              <a:rPr lang="en-US" dirty="0" smtClean="0"/>
              <a:t>Data not always in readily usable forms</a:t>
            </a:r>
            <a:endParaRPr lang="en-US" dirty="0"/>
          </a:p>
          <a:p>
            <a:r>
              <a:rPr lang="en-US" dirty="0" smtClean="0"/>
              <a:t>Environmental</a:t>
            </a:r>
          </a:p>
          <a:p>
            <a:pPr lvl="1"/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Data entry amount, format, &amp; correctness</a:t>
            </a:r>
          </a:p>
          <a:p>
            <a:pPr lvl="1"/>
            <a:r>
              <a:rPr lang="en-US" dirty="0" smtClean="0"/>
              <a:t>Lack of domain specific knowledge</a:t>
            </a:r>
          </a:p>
          <a:p>
            <a:pPr lvl="1"/>
            <a:r>
              <a:rPr lang="en-US" dirty="0" smtClean="0"/>
              <a:t>Minimal feedback &amp; product iteration with customers</a:t>
            </a:r>
          </a:p>
        </p:txBody>
      </p:sp>
    </p:spTree>
    <p:extLst>
      <p:ext uri="{BB962C8B-B14F-4D97-AF65-F5344CB8AC3E}">
        <p14:creationId xmlns:p14="http://schemas.microsoft.com/office/powerpoint/2010/main" val="32766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Calculate cold chain resource requirements</a:t>
            </a:r>
          </a:p>
          <a:p>
            <a:r>
              <a:rPr lang="en-US" dirty="0" smtClean="0"/>
              <a:t>Model current resource levels</a:t>
            </a:r>
          </a:p>
          <a:p>
            <a:r>
              <a:rPr lang="en-US" dirty="0" smtClean="0"/>
              <a:t>Allow for easy extending of resource requirements</a:t>
            </a:r>
          </a:p>
          <a:p>
            <a:r>
              <a:rPr lang="en-US" dirty="0" smtClean="0"/>
              <a:t>Suggest future resource allocation</a:t>
            </a:r>
          </a:p>
          <a:p>
            <a:r>
              <a:rPr lang="en-US" dirty="0" smtClean="0"/>
              <a:t>Show potential problem areas</a:t>
            </a:r>
          </a:p>
          <a:p>
            <a:r>
              <a:rPr lang="en-US" dirty="0" smtClean="0"/>
              <a:t>Update to future data</a:t>
            </a:r>
          </a:p>
        </p:txBody>
      </p:sp>
    </p:spTree>
    <p:extLst>
      <p:ext uri="{BB962C8B-B14F-4D97-AF65-F5344CB8AC3E}">
        <p14:creationId xmlns:p14="http://schemas.microsoft.com/office/powerpoint/2010/main" val="49469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&amp;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&amp; Workflow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227926"/>
            <a:ext cx="3457269" cy="5468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24" y="1237441"/>
            <a:ext cx="3554632" cy="5458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93" y="1244548"/>
            <a:ext cx="3517300" cy="54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04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81</TotalTime>
  <Words>273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</vt:lpstr>
      <vt:lpstr>DashTricks: Pakistan</vt:lpstr>
      <vt:lpstr>Team</vt:lpstr>
      <vt:lpstr>Problem</vt:lpstr>
      <vt:lpstr>Solution</vt:lpstr>
      <vt:lpstr>Customers</vt:lpstr>
      <vt:lpstr>Challenges</vt:lpstr>
      <vt:lpstr>Requirements</vt:lpstr>
      <vt:lpstr>UI &amp; Workflow</vt:lpstr>
      <vt:lpstr>UI &amp; Workflow</vt:lpstr>
      <vt:lpstr>UI &amp; Workflow</vt:lpstr>
      <vt:lpstr>UI &amp; Workflow</vt:lpstr>
      <vt:lpstr>UI &amp; Workflow</vt:lpstr>
      <vt:lpstr>System Architecture</vt:lpstr>
      <vt:lpstr>Work Plan</vt:lpstr>
      <vt:lpstr>Questions?</vt:lpstr>
    </vt:vector>
  </TitlesOfParts>
  <Company>CSE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Dashtrix: Pakistan</dc:title>
  <dc:creator>Brian Donohue</dc:creator>
  <cp:lastModifiedBy>Brian Donohue</cp:lastModifiedBy>
  <cp:revision>16</cp:revision>
  <dcterms:created xsi:type="dcterms:W3CDTF">2014-04-14T21:38:14Z</dcterms:created>
  <dcterms:modified xsi:type="dcterms:W3CDTF">2014-04-16T22:31:27Z</dcterms:modified>
</cp:coreProperties>
</file>